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8" r:id="rId5"/>
    <p:sldId id="258" r:id="rId6"/>
    <p:sldId id="270" r:id="rId7"/>
    <p:sldId id="259" r:id="rId8"/>
    <p:sldId id="267" r:id="rId9"/>
    <p:sldId id="269" r:id="rId10"/>
    <p:sldId id="260" r:id="rId11"/>
    <p:sldId id="261" r:id="rId12"/>
    <p:sldId id="264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সবাইকে শুভেচ্ছা</a:t>
            </a:r>
            <a:r>
              <a:rPr lang="en-US" sz="54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ও অভিনন্দন-</a:t>
            </a:r>
            <a:endParaRPr lang="en-US" sz="54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42" y="1600200"/>
            <a:ext cx="8233558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03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914401"/>
            <a:ext cx="43434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2971800"/>
            <a:ext cx="350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i="1" dirty="0" smtClean="0">
                <a:latin typeface="NikoshBAN" pitchFamily="2" charset="0"/>
                <a:cs typeface="NikoshBAN" pitchFamily="2" charset="0"/>
              </a:rPr>
              <a:t>শ্রেণি- নবম</a:t>
            </a:r>
          </a:p>
          <a:p>
            <a:r>
              <a:rPr lang="bn-BD" sz="3200" b="1" i="1" dirty="0">
                <a:latin typeface="NikoshBAN" pitchFamily="2" charset="0"/>
                <a:cs typeface="NikoshBAN" pitchFamily="2" charset="0"/>
              </a:rPr>
              <a:t>বিষয়- </a:t>
            </a:r>
            <a:r>
              <a:rPr lang="bn-BD" sz="3200" b="1" i="1" dirty="0" smtClean="0">
                <a:latin typeface="NikoshBAN" pitchFamily="2" charset="0"/>
                <a:cs typeface="NikoshBAN" pitchFamily="2" charset="0"/>
              </a:rPr>
              <a:t>ফিন্যান্স ও ব্যাংকিং</a:t>
            </a:r>
          </a:p>
          <a:p>
            <a:r>
              <a:rPr lang="bn-BD" sz="3200" b="1" i="1" dirty="0" smtClean="0">
                <a:latin typeface="NikoshBAN" pitchFamily="2" charset="0"/>
                <a:cs typeface="NikoshBAN" pitchFamily="2" charset="0"/>
              </a:rPr>
              <a:t>সময়- </a:t>
            </a:r>
            <a:r>
              <a:rPr lang="bn-BD" sz="3200" b="1" i="1" dirty="0">
                <a:latin typeface="NikoshBAN" pitchFamily="2" charset="0"/>
                <a:cs typeface="NikoshBAN" pitchFamily="2" charset="0"/>
              </a:rPr>
              <a:t>৬</a:t>
            </a:r>
            <a:r>
              <a:rPr lang="bn-BD" sz="3200" b="1" i="1" dirty="0" smtClean="0">
                <a:latin typeface="NikoshBAN" pitchFamily="2" charset="0"/>
                <a:cs typeface="NikoshBAN" pitchFamily="2" charset="0"/>
              </a:rPr>
              <a:t>০মিনিট</a:t>
            </a:r>
            <a:endParaRPr lang="en-US" sz="32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0896" y="2971800"/>
            <a:ext cx="586130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      </a:t>
            </a:r>
            <a:r>
              <a:rPr lang="bn-BD" sz="3200" b="1" i="1" dirty="0" smtClean="0">
                <a:latin typeface="NikoshBAN" pitchFamily="2" charset="0"/>
                <a:cs typeface="NikoshBAN" pitchFamily="2" charset="0"/>
              </a:rPr>
              <a:t>উপস্থাপনায়-</a:t>
            </a:r>
          </a:p>
          <a:p>
            <a:r>
              <a:rPr lang="bn-BD" sz="3200" b="1" i="1" dirty="0" smtClean="0">
                <a:latin typeface="NikoshBAN" pitchFamily="2" charset="0"/>
                <a:cs typeface="NikoshBAN" pitchFamily="2" charset="0"/>
              </a:rPr>
              <a:t>মোঃ আলমগীর হোসেন</a:t>
            </a:r>
          </a:p>
          <a:p>
            <a:r>
              <a:rPr lang="bn-BD" sz="2800" b="1" i="1" dirty="0" smtClean="0">
                <a:latin typeface="NikoshBAN" pitchFamily="2" charset="0"/>
                <a:cs typeface="NikoshBAN" pitchFamily="2" charset="0"/>
              </a:rPr>
              <a:t>প্রভাষক,হিসাববিজ্ঞান বিভাগ</a:t>
            </a:r>
          </a:p>
          <a:p>
            <a:r>
              <a:rPr lang="bn-BD" sz="2800" b="1" i="1" dirty="0" smtClean="0">
                <a:latin typeface="NikoshBAN" pitchFamily="2" charset="0"/>
                <a:cs typeface="NikoshBAN" pitchFamily="2" charset="0"/>
              </a:rPr>
              <a:t>চিরিরবন্দর ডিগ্রী কলেজ</a:t>
            </a:r>
          </a:p>
          <a:p>
            <a:r>
              <a:rPr lang="bn-BD" sz="2800" b="1" i="1" dirty="0" smtClean="0">
                <a:latin typeface="NikoshBAN" pitchFamily="2" charset="0"/>
                <a:cs typeface="NikoshBAN" pitchFamily="2" charset="0"/>
              </a:rPr>
              <a:t>চিরিরবন্দর, দিনাজপুর।</a:t>
            </a:r>
          </a:p>
          <a:p>
            <a:r>
              <a:rPr lang="bn-BD" sz="2800" b="1" i="1" dirty="0" smtClean="0">
                <a:latin typeface="NikoshBAN" pitchFamily="2" charset="0"/>
                <a:cs typeface="NikoshBAN" pitchFamily="2" charset="0"/>
              </a:rPr>
              <a:t>মোবাইল নং-০১৭৩৭৩৪৫৫৫৫</a:t>
            </a:r>
          </a:p>
          <a:p>
            <a:r>
              <a:rPr lang="bn-BD" sz="2800" b="1" i="1" dirty="0" smtClean="0">
                <a:latin typeface="NikoshBAN" pitchFamily="2" charset="0"/>
                <a:cs typeface="NikoshBAN" pitchFamily="2" charset="0"/>
              </a:rPr>
              <a:t>ই-মেইল-</a:t>
            </a:r>
            <a:r>
              <a:rPr lang="en-US" sz="2800" b="1" i="1" dirty="0" smtClean="0">
                <a:latin typeface="NikoshBAN" pitchFamily="2" charset="0"/>
                <a:cs typeface="NikoshBAN" pitchFamily="2" charset="0"/>
              </a:rPr>
              <a:t>alamgirhossain</a:t>
            </a:r>
            <a:r>
              <a:rPr lang="en-US" sz="2800" b="1" i="1" dirty="0" smtClean="0">
                <a:latin typeface="+mj-lt"/>
                <a:cs typeface="NikoshBAN" pitchFamily="2" charset="0"/>
              </a:rPr>
              <a:t>11140@gmail.com</a:t>
            </a:r>
            <a:endParaRPr lang="en-US" sz="2800" b="1" i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02056"/>
            <a:ext cx="6333244" cy="368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914400"/>
            <a:ext cx="1112378" cy="11123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74477" y="4597223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কেন্দ্রীয় ব্যাংক(বাংলাদেশ ব্যাংক)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54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1143000"/>
            <a:ext cx="4419600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  <a:scene3d>
              <a:camera prst="orthographicFront">
                <a:rot lat="20999999" lon="299990" rev="0"/>
              </a:camera>
              <a:lightRig rig="threePt" dir="t"/>
            </a:scene3d>
          </a:bodyPr>
          <a:lstStyle/>
          <a:p>
            <a:r>
              <a:rPr lang="bn-BD" sz="6600" b="1" i="1" dirty="0" smtClean="0"/>
              <a:t>অধ্যায়ঃ ১৩</a:t>
            </a:r>
            <a:endParaRPr lang="en-US" sz="6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733800" y="2971800"/>
            <a:ext cx="4876800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b="1" i="1" dirty="0">
                <a:latin typeface="NikoshBAN" pitchFamily="2" charset="0"/>
                <a:cs typeface="NikoshBAN" pitchFamily="2" charset="0"/>
              </a:rPr>
              <a:t>কেন্দ্রীয় ব্যাংক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0461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3875" y="2514599"/>
            <a:ext cx="800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…</a:t>
            </a:r>
          </a:p>
          <a:p>
            <a:endParaRPr lang="bn-BD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  - কেন্দ্রীয় ব্যাংক কী তা বলতে পারবে।</a:t>
            </a:r>
          </a:p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  -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কেন্দ্রীয়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ব্যাংক-এর উদ্দেশ্য লিখতে পারবে।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2438400" y="823356"/>
            <a:ext cx="4419600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/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cap="none" spc="0" dirty="0">
              <a:ln/>
              <a:effectLst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81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810492" y="2268298"/>
            <a:ext cx="1752600" cy="18288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1536" y="2721033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বলতো,কেন্দ্রীয় ব্যাংক কাকে বলে?</a:t>
            </a:r>
            <a:endParaRPr lang="en-US" dirty="0"/>
          </a:p>
        </p:txBody>
      </p:sp>
      <p:sp>
        <p:nvSpPr>
          <p:cNvPr id="4" name="Rounded Rectangular Callout 3"/>
          <p:cNvSpPr/>
          <p:nvPr/>
        </p:nvSpPr>
        <p:spPr>
          <a:xfrm rot="19690466">
            <a:off x="4041342" y="1551008"/>
            <a:ext cx="3429000" cy="162238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9747743">
            <a:off x="4429775" y="1822467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কেন্দ্রীয় ব্যাংক হচ্ছে ব্যাংকিং সমাজের নেতা, রাজা, সূর্য অথবা সবকিছু।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182698"/>
            <a:ext cx="2678559" cy="3244404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955554"/>
            <a:ext cx="2241517" cy="2576456"/>
          </a:xfrm>
          <a:prstGeom prst="rect">
            <a:avLst/>
          </a:prstGeom>
          <a:scene3d>
            <a:camera prst="isometricRightUp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78085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905000"/>
            <a:ext cx="4511040" cy="2819400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>
            <a:off x="6641592" y="3429000"/>
            <a:ext cx="7467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644640" y="2438400"/>
            <a:ext cx="7467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652260" y="4437888"/>
            <a:ext cx="74676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408223" y="2209800"/>
            <a:ext cx="1821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মুদ্রাবাজার গঠন ও নিয়ন্ত্রণ করা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80613" y="3299856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নোট ও মুদ্রা প্রচলন করা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43800" y="4267200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মুদ্রার মান নিয়ন্ত্রণ করা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819400" y="47244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14800" y="4695444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544312" y="47244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133600" y="54102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ঋণ নিয়ন্ত্রণ করা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54552" y="5410199"/>
            <a:ext cx="167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মূল্যস্তর স্থিতিশীল রাখা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55662" y="5391396"/>
            <a:ext cx="15261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সম্পদের সুষম বণ্টন করা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79220" y="457200"/>
            <a:ext cx="5262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u="sng" dirty="0" smtClean="0">
                <a:latin typeface="NikoshBAN" pitchFamily="2" charset="0"/>
                <a:cs typeface="NikoshBAN" pitchFamily="2" charset="0"/>
              </a:rPr>
              <a:t>কেন্দ্রীয় ব্যাংকের উদ্দেশ্যসমূহ-</a:t>
            </a:r>
            <a:endParaRPr lang="en-US" sz="3200" b="1" u="sng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1524000" y="42672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522021" y="2225634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1486395" y="33147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" y="4130853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ব্যাংকসমুহের ব্যাংকার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0500" y="2967335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বৈদেশিক মুদ্রা নিয়ন্ত্রণ করা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4795" y="1763969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নিকাশঘর হিসেবে কাজ করা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31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30" grpId="0"/>
      <p:bldP spid="31" grpId="0"/>
      <p:bldP spid="32" grpId="0"/>
      <p:bldP spid="33" grpId="0"/>
      <p:bldP spid="4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78" y="838200"/>
            <a:ext cx="3596069" cy="23386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135" y="847106"/>
            <a:ext cx="3507969" cy="233864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249" y="3843880"/>
            <a:ext cx="3517113" cy="2383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5696" y="3325314"/>
            <a:ext cx="35899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মুদ্রাবাজার গঠন ও নিয়ন্ত্রণ করা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(ঢাকা স্টক এক্সচেঞ্জ)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6992" y="3299611"/>
            <a:ext cx="327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নোট ও মুদ্রার প্রচলন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8868" y="6384051"/>
            <a:ext cx="3481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    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মুদ্রার 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মান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নিয়ন্ত্রণ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53000" y="6361526"/>
            <a:ext cx="3493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         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ঋণ নিয়ন্ত্রণ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524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কেন্দ্রীয় ব্যাংকের কিছু উদ্দেশ্য ছবির মাধ্যমে দেখানো হলো-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59" y="4156311"/>
            <a:ext cx="3632226" cy="220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97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07" y="381000"/>
            <a:ext cx="4163167" cy="2497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81000"/>
            <a:ext cx="3810000" cy="2497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1207" y="2971800"/>
            <a:ext cx="3982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     বৈদেশিক </a:t>
            </a:r>
            <a:r>
              <a:rPr lang="bn-BD" b="1" dirty="0"/>
              <a:t>মুদ্রা নিয়ন্ত্রণ </a:t>
            </a:r>
            <a:r>
              <a:rPr lang="bn-BD" b="1" dirty="0" smtClean="0"/>
              <a:t>করা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29200" y="29718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     নিকাশঘর </a:t>
            </a:r>
            <a:r>
              <a:rPr lang="bn-BD" b="1" dirty="0"/>
              <a:t>হিসেবে কাজ </a:t>
            </a:r>
            <a:r>
              <a:rPr lang="bn-BD" b="1" dirty="0" smtClean="0"/>
              <a:t>করা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5168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78820" y="609600"/>
            <a:ext cx="3188580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47" y="2417295"/>
            <a:ext cx="560387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524000" y="2160716"/>
            <a:ext cx="6437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 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55618" y="2319992"/>
            <a:ext cx="73654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“কেন্দ্রীয় ব্যাংক ঋণের সর্বশেষ আশ্রয়স্থল”-ব্যাখ্যা কর।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03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50161" y="754487"/>
            <a:ext cx="2412439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81000" y="3352800"/>
            <a:ext cx="609600" cy="261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32332" y="2558534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কেন্দ্রীয় ব্যাংকের প্রধান হিসেবে কে কাজ করে ?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81000" y="2667000"/>
            <a:ext cx="609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19200" y="3276600"/>
            <a:ext cx="685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প্রধান শাখাসহ কেন্দ্রীয় বাংকের মোট কতটি শাখা রয়েছে?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81000" y="4089247"/>
            <a:ext cx="609600" cy="261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19200" y="3958442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মুদ্রাবাজার গঠণ ও নিয়ন্ত্রণে কেন্দ্রীয় ব্যাংকের ভূমিকা ব্যাখ্যা কর।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2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8" grpId="0" animBg="1"/>
      <p:bldP spid="5" grpId="0"/>
      <p:bldP spid="9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2662" y="2743200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  “কেন্দ্রীয় ব্যাংক সকল ব্যাংকের</a:t>
            </a:r>
            <a:r>
              <a:rPr lang="bn-BD" sz="2800" b="1" dirty="0"/>
              <a:t> </a:t>
            </a:r>
            <a:r>
              <a:rPr lang="bn-BD" sz="2800" b="1" dirty="0" smtClean="0"/>
              <a:t>অভিভাবক”- ব্যাখ্যা কর।</a:t>
            </a:r>
            <a:endParaRPr lang="en-US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2705099" y="676870"/>
            <a:ext cx="3810000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বাড়ির কাজ</a:t>
            </a:r>
            <a:endParaRPr lang="en-US" sz="5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4546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3124200"/>
            <a:ext cx="6248400" cy="221599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63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xit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4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</TotalTime>
  <Words>212</Words>
  <Application>Microsoft Office PowerPoint</Application>
  <PresentationFormat>On-screen Show (4:3)</PresentationFormat>
  <Paragraphs>50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সবাইকে শুভেচ্ছা ও অভিনন্দন-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সবাইকে শুভেচ্ছা-</dc:title>
  <dc:creator>Doel-1612i3</dc:creator>
  <cp:lastModifiedBy>Doel-1612i3</cp:lastModifiedBy>
  <cp:revision>95</cp:revision>
  <dcterms:created xsi:type="dcterms:W3CDTF">2006-08-16T00:00:00Z</dcterms:created>
  <dcterms:modified xsi:type="dcterms:W3CDTF">2013-06-29T10:50:53Z</dcterms:modified>
</cp:coreProperties>
</file>